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FEA48D-8EA3-477B-A6D0-4AA249CDDD55}" type="datetimeFigureOut">
              <a:rPr lang="fr-FR" smtClean="0"/>
              <a:pPr/>
              <a:t>27/09/2012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72F2B4-ED88-440F-9123-D1E9CB25CB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CA8A4A-8CE1-4DE9-A667-93AD1EC0B692}" type="datetimeFigureOut">
              <a:rPr lang="fr-FR" smtClean="0"/>
              <a:pPr/>
              <a:t>27/09/2012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B75F49-00D7-4D6F-9825-4613079CEB3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B75F49-00D7-4D6F-9825-4613079CEB3A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D4116-B681-45D4-A0C9-B13A4893223A}" type="datetime1">
              <a:rPr lang="fr-FR" smtClean="0"/>
              <a:pPr/>
              <a:t>27/09/2012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31E7-C7D5-4435-9CB6-F80A37CCACB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3F67E-20C6-4524-85EC-3E3A41E7B6CF}" type="datetime1">
              <a:rPr lang="fr-FR" smtClean="0"/>
              <a:pPr/>
              <a:t>27/09/2012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31E7-C7D5-4435-9CB6-F80A37CCACB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A4308-1B84-4630-9B80-E4CBCEC6C99C}" type="datetime1">
              <a:rPr lang="fr-FR" smtClean="0"/>
              <a:pPr/>
              <a:t>27/09/2012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31E7-C7D5-4435-9CB6-F80A37CCACB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52BFF-7C5E-4451-BA8C-51D3DF73B26F}" type="datetime1">
              <a:rPr lang="fr-FR" smtClean="0"/>
              <a:pPr/>
              <a:t>27/09/2012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31E7-C7D5-4435-9CB6-F80A37CCACB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3C61C-2ECC-4198-8A8B-27DD7A66DCCC}" type="datetime1">
              <a:rPr lang="fr-FR" smtClean="0"/>
              <a:pPr/>
              <a:t>27/09/2012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31E7-C7D5-4435-9CB6-F80A37CCACB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07B06-0F81-4AFF-9314-61877DF2A948}" type="datetime1">
              <a:rPr lang="fr-FR" smtClean="0"/>
              <a:pPr/>
              <a:t>27/09/2012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31E7-C7D5-4435-9CB6-F80A37CCACB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DDFE7-8CED-425F-B1EB-9FFB369A9683}" type="datetime1">
              <a:rPr lang="fr-FR" smtClean="0"/>
              <a:pPr/>
              <a:t>27/09/2012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31E7-C7D5-4435-9CB6-F80A37CCACB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4B117-7BF2-4F88-8A6E-99BE8A54F2EF}" type="datetime1">
              <a:rPr lang="fr-FR" smtClean="0"/>
              <a:pPr/>
              <a:t>27/09/2012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31E7-C7D5-4435-9CB6-F80A37CCACB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06CC2-30C2-49E6-894D-E59E73CA1B17}" type="datetime1">
              <a:rPr lang="fr-FR" smtClean="0"/>
              <a:pPr/>
              <a:t>27/09/2012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31E7-C7D5-4435-9CB6-F80A37CCACB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17DAE-91E5-46BE-803A-876BD3542085}" type="datetime1">
              <a:rPr lang="fr-FR" smtClean="0"/>
              <a:pPr/>
              <a:t>27/09/2012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31E7-C7D5-4435-9CB6-F80A37CCACB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FDE46-A432-49CD-ADA9-00DC9B790A5D}" type="datetime1">
              <a:rPr lang="fr-FR" smtClean="0"/>
              <a:pPr/>
              <a:t>27/09/2012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31E7-C7D5-4435-9CB6-F80A37CCACB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A0F59-CAED-4D8D-BE36-2B70BB96F78A}" type="datetime1">
              <a:rPr lang="fr-FR" smtClean="0"/>
              <a:pPr/>
              <a:t>27/09/2012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F31E7-C7D5-4435-9CB6-F80A37CCACB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99592" y="620688"/>
            <a:ext cx="7772400" cy="1944215"/>
          </a:xfrm>
        </p:spPr>
        <p:txBody>
          <a:bodyPr>
            <a:normAutofit fontScale="90000"/>
          </a:bodyPr>
          <a:lstStyle/>
          <a:p>
            <a:r>
              <a:rPr lang="fr-F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L’écotourisme attaché à la communauté et au développement local dans la région du Nord-ouest du Vietnam, études de cas au villages de Phu </a:t>
            </a:r>
            <a:r>
              <a:rPr lang="fr-FR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Mau</a:t>
            </a:r>
            <a:r>
              <a:rPr lang="fr-F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1,2 à la commune de </a:t>
            </a:r>
            <a:r>
              <a:rPr lang="fr-FR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Chieng</a:t>
            </a:r>
            <a:r>
              <a:rPr lang="fr-F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Yen, province de Son La</a:t>
            </a:r>
            <a:endParaRPr lang="fr-F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2987824" y="3284985"/>
            <a:ext cx="5836568" cy="1152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Dirigée par Professeur Daniel </a:t>
            </a:r>
            <a:r>
              <a:rPr lang="fr-F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BARSALA</a:t>
            </a:r>
            <a:endParaRPr lang="fr-F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Réalisée</a:t>
            </a:r>
            <a:r>
              <a:rPr kumimoji="0" lang="fr-FR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par </a:t>
            </a:r>
            <a:r>
              <a:rPr kumimoji="0" lang="fr-FR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Etienne SEBARDI</a:t>
            </a:r>
            <a:endParaRPr kumimoji="0" lang="fr-F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F31E7-C7D5-4435-9CB6-F80A37CCACB9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Personnalisé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3268</TotalTime>
  <Words>48</Words>
  <Application>Microsoft Office PowerPoint</Application>
  <PresentationFormat>Affichage à l'écran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L’écotourisme attaché à la communauté et au développement local dans la région du Nord-ouest du Vietnam, études de cas au villages de Phu Mau 1,2 à la commune de Chieng Yen, province de Son La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L’écotourisme attaché à la communauté et au développement local dans la région du Nord-ouest du Vietnam, études de cas au villages de Phu Mau 1,2 à la commune de Chieng Yen, province de Son La</dc:title>
  <dc:creator>NGUYEN</dc:creator>
  <cp:lastModifiedBy>FRANCKY</cp:lastModifiedBy>
  <cp:revision>337</cp:revision>
  <dcterms:created xsi:type="dcterms:W3CDTF">2012-09-24T08:34:31Z</dcterms:created>
  <dcterms:modified xsi:type="dcterms:W3CDTF">2012-09-27T16:32:47Z</dcterms:modified>
</cp:coreProperties>
</file>