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EA48D-8EA3-477B-A6D0-4AA249CDDD55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2F2B4-ED88-440F-9123-D1E9CB25CB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8A4A-8CE1-4DE9-A667-93AD1EC0B69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75F49-00D7-4D6F-9825-4613079CEB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75F49-00D7-4D6F-9825-4613079CEB3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116-B681-45D4-A0C9-B13A4893223A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F67E-20C6-4524-85EC-3E3A41E7B6CF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4308-1B84-4630-9B80-E4CBCEC6C99C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2BFF-7C5E-4451-BA8C-51D3DF73B26F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C61C-2ECC-4198-8A8B-27DD7A66DCCC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7B06-0F81-4AFF-9314-61877DF2A948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DFE7-8CED-425F-B1EB-9FFB369A9683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B117-7BF2-4F88-8A6E-99BE8A54F2EF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6CC2-30C2-49E6-894D-E59E73CA1B17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DAE-91E5-46BE-803A-876BD3542085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E46-A432-49CD-ADA9-00DC9B790A5D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A0F59-CAED-4D8D-BE36-2B70BB96F78A}" type="datetime1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31E7-C7D5-4435-9CB6-F80A37CCAC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L’écotourisme attaché à la communauté et au développement local dans la région du Nord-ouest du Vietnam, études de cas au villages de Phu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1,2 à la commune de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Chieng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Yen, province de Son La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987824" y="3284985"/>
            <a:ext cx="5836568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Dirigée par Professeur Daniel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BARSALA</a:t>
            </a: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Réalisée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par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Etienne SEBARDI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1E7-C7D5-4435-9CB6-F80A37CCACB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48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L’écotourisme attaché à la communauté et au développement local dans la région du Nord-ouest du Vietnam, études de cas au villages de Phu Mau 1,2 à la commune de Chieng Yen, province de Son 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L’écotourisme attaché à la communauté et au développement local dans la région du Nord-ouest du Vietnam, études de cas au villages de Phu Mau 1,2 à la commune de Chieng Yen, province de Son La</dc:title>
  <dc:creator>NGUYEN</dc:creator>
  <cp:lastModifiedBy>FRANCKY</cp:lastModifiedBy>
  <cp:revision>337</cp:revision>
  <dcterms:created xsi:type="dcterms:W3CDTF">2012-09-24T08:34:31Z</dcterms:created>
  <dcterms:modified xsi:type="dcterms:W3CDTF">2012-09-27T16:32:47Z</dcterms:modified>
</cp:coreProperties>
</file>