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9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3" autoAdjust="0"/>
  </p:normalViewPr>
  <p:slideViewPr>
    <p:cSldViewPr>
      <p:cViewPr>
        <p:scale>
          <a:sx n="70" d="100"/>
          <a:sy n="70" d="100"/>
        </p:scale>
        <p:origin x="-152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6106-9891-4920-8267-E22611BD93FC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210EA-1AA9-4ED6-8930-7D234C3D906A}" type="slidenum">
              <a:rPr lang="es-AR" smtClean="0"/>
              <a:pPr/>
              <a:t>‹N°›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4308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210EA-1AA9-4ED6-8930-7D234C3D906A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s-A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s-A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A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1908-ADB0-4301-85FE-45A33BB892D4}" type="datetimeFigureOut">
              <a:rPr lang="es-AR" smtClean="0"/>
              <a:pPr/>
              <a:t>27/09/2012</a:t>
            </a:fld>
            <a:endParaRPr lang="es-A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F963-09D2-4085-A9A5-121C3DCDE320}" type="slidenum">
              <a:rPr lang="es-AR" smtClean="0"/>
              <a:pPr/>
              <a:t>‹N°›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ZoneTexte 24"/>
          <p:cNvSpPr txBox="1"/>
          <p:nvPr/>
        </p:nvSpPr>
        <p:spPr>
          <a:xfrm>
            <a:off x="2267744" y="-2738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 smtClean="0"/>
              <a:t>Conclusion</a:t>
            </a:r>
            <a:endParaRPr lang="es-AR" sz="2400" dirty="0"/>
          </a:p>
        </p:txBody>
      </p:sp>
      <p:sp>
        <p:nvSpPr>
          <p:cNvPr id="13" name="Rectangle 12"/>
          <p:cNvSpPr/>
          <p:nvPr/>
        </p:nvSpPr>
        <p:spPr>
          <a:xfrm>
            <a:off x="2699792" y="1412776"/>
            <a:ext cx="3672408" cy="72008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ZoneTexte 13"/>
          <p:cNvSpPr txBox="1"/>
          <p:nvPr/>
        </p:nvSpPr>
        <p:spPr>
          <a:xfrm>
            <a:off x="3059832" y="1448491"/>
            <a:ext cx="3071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Un </a:t>
            </a:r>
            <a:r>
              <a:rPr lang="es-AR" dirty="0" err="1" smtClean="0"/>
              <a:t>travail</a:t>
            </a:r>
            <a:r>
              <a:rPr lang="es-AR" dirty="0" smtClean="0"/>
              <a:t> à </a:t>
            </a:r>
            <a:r>
              <a:rPr lang="es-AR" dirty="0" err="1" smtClean="0"/>
              <a:t>réactualiser</a:t>
            </a:r>
            <a:r>
              <a:rPr lang="es-AR" dirty="0" smtClean="0"/>
              <a:t> </a:t>
            </a:r>
            <a:r>
              <a:rPr lang="es-AR" dirty="0" err="1" smtClean="0"/>
              <a:t>ponctuellement</a:t>
            </a:r>
            <a:endParaRPr lang="es-AR" dirty="0"/>
          </a:p>
        </p:txBody>
      </p:sp>
      <p:sp>
        <p:nvSpPr>
          <p:cNvPr id="23" name="Rectangle 22"/>
          <p:cNvSpPr/>
          <p:nvPr/>
        </p:nvSpPr>
        <p:spPr>
          <a:xfrm>
            <a:off x="2771800" y="2924944"/>
            <a:ext cx="3672408" cy="72008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ZoneTexte 7"/>
          <p:cNvSpPr txBox="1"/>
          <p:nvPr/>
        </p:nvSpPr>
        <p:spPr>
          <a:xfrm>
            <a:off x="2915816" y="2962400"/>
            <a:ext cx="340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Une </a:t>
            </a:r>
            <a:r>
              <a:rPr lang="es-AR" dirty="0" err="1" smtClean="0"/>
              <a:t>démarche</a:t>
            </a:r>
            <a:r>
              <a:rPr lang="es-AR" dirty="0" smtClean="0"/>
              <a:t> </a:t>
            </a:r>
            <a:r>
              <a:rPr lang="es-AR" dirty="0" err="1" smtClean="0"/>
              <a:t>cartographique</a:t>
            </a:r>
            <a:r>
              <a:rPr lang="es-AR" dirty="0" smtClean="0"/>
              <a:t> </a:t>
            </a:r>
            <a:r>
              <a:rPr lang="es-AR" dirty="0" err="1" smtClean="0"/>
              <a:t>intéréssante</a:t>
            </a:r>
            <a:endParaRPr lang="es-AR" dirty="0"/>
          </a:p>
        </p:txBody>
      </p:sp>
      <p:sp>
        <p:nvSpPr>
          <p:cNvPr id="9" name="Rectangle 8"/>
          <p:cNvSpPr/>
          <p:nvPr/>
        </p:nvSpPr>
        <p:spPr>
          <a:xfrm>
            <a:off x="2771800" y="4437112"/>
            <a:ext cx="3672408" cy="72008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ZoneTexte 9"/>
          <p:cNvSpPr txBox="1"/>
          <p:nvPr/>
        </p:nvSpPr>
        <p:spPr>
          <a:xfrm>
            <a:off x="2915816" y="4474568"/>
            <a:ext cx="340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err="1" smtClean="0"/>
              <a:t>Rendre</a:t>
            </a:r>
            <a:r>
              <a:rPr lang="es-AR" dirty="0" smtClean="0"/>
              <a:t> les AER plus </a:t>
            </a:r>
            <a:r>
              <a:rPr lang="es-AR" dirty="0" err="1" smtClean="0"/>
              <a:t>proactives</a:t>
            </a:r>
            <a:r>
              <a:rPr lang="es-AR" dirty="0" smtClean="0"/>
              <a:t> </a:t>
            </a:r>
            <a:r>
              <a:rPr lang="es-AR" dirty="0" err="1" smtClean="0"/>
              <a:t>dans</a:t>
            </a:r>
            <a:r>
              <a:rPr lang="es-AR" dirty="0" smtClean="0"/>
              <a:t> ce </a:t>
            </a:r>
            <a:r>
              <a:rPr lang="es-AR" dirty="0" err="1" smtClean="0"/>
              <a:t>type</a:t>
            </a:r>
            <a:r>
              <a:rPr lang="es-AR" dirty="0" smtClean="0"/>
              <a:t> de </a:t>
            </a:r>
            <a:r>
              <a:rPr lang="es-AR" dirty="0" err="1" smtClean="0"/>
              <a:t>projet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21</Words>
  <Application>Microsoft Office PowerPoint</Application>
  <PresentationFormat>Affichage à l'écran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méthodologiques et thématiques  sur la mise en oeuvre d’une étude des nouvelles formes d’organisations productives en agriculture</dc:title>
  <dc:creator>david</dc:creator>
  <cp:lastModifiedBy>FRANCKY</cp:lastModifiedBy>
  <cp:revision>192</cp:revision>
  <dcterms:created xsi:type="dcterms:W3CDTF">2012-09-17T09:51:36Z</dcterms:created>
  <dcterms:modified xsi:type="dcterms:W3CDTF">2012-09-27T16:42:52Z</dcterms:modified>
</cp:coreProperties>
</file>