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4" r:id="rId2"/>
    <p:sldId id="273" r:id="rId3"/>
    <p:sldId id="275" r:id="rId4"/>
    <p:sldId id="276" r:id="rId5"/>
    <p:sldId id="277" r:id="rId6"/>
    <p:sldId id="278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CC99"/>
    <a:srgbClr val="33CC33"/>
    <a:srgbClr val="FF0000"/>
    <a:srgbClr val="CCCCFF"/>
    <a:srgbClr val="CC00FF"/>
    <a:srgbClr val="6699FF"/>
    <a:srgbClr val="993300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200" y="-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4A2D6FA-83B1-4DD0-A9A3-0E5A04627B7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 rot="16200000">
            <a:off x="7365207" y="5079206"/>
            <a:ext cx="33131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000">
                <a:solidFill>
                  <a:schemeClr val="bg1"/>
                </a:solidFill>
              </a:rPr>
              <a:t>Franck VIDAL – Opération Univercité – 04-06 oct.2011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57158" y="1285860"/>
            <a:ext cx="828680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7200" b="1" dirty="0" smtClean="0">
                <a:solidFill>
                  <a:srgbClr val="FF0000"/>
                </a:solidFill>
                <a:latin typeface="Calibri" pitchFamily="34" charset="0"/>
              </a:rPr>
              <a:t>Exercice</a:t>
            </a:r>
          </a:p>
          <a:p>
            <a:pPr algn="ctr"/>
            <a:r>
              <a:rPr lang="fr-FR" sz="4800" b="1" dirty="0" smtClean="0">
                <a:solidFill>
                  <a:srgbClr val="FF0000"/>
                </a:solidFill>
                <a:latin typeface="Calibri" pitchFamily="34" charset="0"/>
              </a:rPr>
              <a:t>Imaginer </a:t>
            </a:r>
            <a:r>
              <a:rPr lang="fr-FR" sz="4800" b="1" dirty="0" smtClean="0">
                <a:solidFill>
                  <a:srgbClr val="FF0000"/>
                </a:solidFill>
                <a:latin typeface="Calibri" pitchFamily="34" charset="0"/>
              </a:rPr>
              <a:t>les types et la succession des animations  possibles sur les objets de la diapositive suivante</a:t>
            </a:r>
            <a:endParaRPr lang="fr-FR" sz="4800" b="1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0" y="115888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C0C0C0"/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4400" dirty="0" smtClean="0">
                <a:solidFill>
                  <a:srgbClr val="FF3300"/>
                </a:solidFill>
                <a:latin typeface="Amandine" pitchFamily="2" charset="0"/>
              </a:rPr>
              <a:t>Est-ce que c’est de la recherche scientifique ?</a:t>
            </a:r>
            <a:endParaRPr lang="fr-FR" sz="4400" dirty="0">
              <a:solidFill>
                <a:srgbClr val="FF3300"/>
              </a:solidFill>
              <a:latin typeface="Amandine" pitchFamily="2" charset="0"/>
            </a:endParaRPr>
          </a:p>
        </p:txBody>
      </p:sp>
      <p:pic>
        <p:nvPicPr>
          <p:cNvPr id="16" name="Picture 4" descr="benturrin4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9" y="1785927"/>
            <a:ext cx="1928826" cy="1157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ZoneTexte 16"/>
          <p:cNvSpPr txBox="1"/>
          <p:nvPr/>
        </p:nvSpPr>
        <p:spPr>
          <a:xfrm>
            <a:off x="2571736" y="2071678"/>
            <a:ext cx="6143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  <a:latin typeface="Amandine" pitchFamily="2" charset="0"/>
              </a:rPr>
              <a:t>Inventer un nouveau sèche-cheveux</a:t>
            </a:r>
            <a:endParaRPr lang="fr-FR" sz="2800" dirty="0">
              <a:solidFill>
                <a:schemeClr val="bg1"/>
              </a:solidFill>
              <a:latin typeface="Amandine" pitchFamily="2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214810" y="1785926"/>
            <a:ext cx="2037737" cy="1015663"/>
          </a:xfrm>
          <a:prstGeom prst="rect">
            <a:avLst/>
          </a:prstGeom>
          <a:solidFill>
            <a:srgbClr val="FF0000">
              <a:alpha val="45000"/>
            </a:srgbClr>
          </a:solidFill>
        </p:spPr>
        <p:txBody>
          <a:bodyPr wrap="none" rtlCol="0">
            <a:spAutoFit/>
          </a:bodyPr>
          <a:lstStyle/>
          <a:p>
            <a:r>
              <a:rPr lang="fr-FR" sz="6000" dirty="0" smtClean="0">
                <a:solidFill>
                  <a:srgbClr val="FF0000"/>
                </a:solidFill>
                <a:latin typeface="Calibri" pitchFamily="34" charset="0"/>
              </a:rPr>
              <a:t>N O N</a:t>
            </a:r>
            <a:endParaRPr lang="fr-FR" sz="6000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20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928934"/>
            <a:ext cx="1357322" cy="1159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ZoneTexte 20"/>
          <p:cNvSpPr txBox="1"/>
          <p:nvPr/>
        </p:nvSpPr>
        <p:spPr>
          <a:xfrm>
            <a:off x="2571736" y="3477284"/>
            <a:ext cx="6143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  <a:latin typeface="Amandine" pitchFamily="2" charset="0"/>
              </a:rPr>
              <a:t>Savoir pourquoi le citron est électrique</a:t>
            </a:r>
            <a:endParaRPr lang="fr-FR" sz="2800" dirty="0">
              <a:solidFill>
                <a:schemeClr val="bg1"/>
              </a:solidFill>
              <a:latin typeface="Amandine" pitchFamily="2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4340634" y="3199155"/>
            <a:ext cx="1731564" cy="1015663"/>
          </a:xfrm>
          <a:prstGeom prst="rect">
            <a:avLst/>
          </a:prstGeom>
          <a:solidFill>
            <a:srgbClr val="33CC33">
              <a:alpha val="45000"/>
            </a:srgbClr>
          </a:solidFill>
        </p:spPr>
        <p:txBody>
          <a:bodyPr wrap="none" rtlCol="0">
            <a:spAutoFit/>
          </a:bodyPr>
          <a:lstStyle/>
          <a:p>
            <a:r>
              <a:rPr lang="fr-FR" sz="6000" dirty="0" smtClean="0">
                <a:solidFill>
                  <a:srgbClr val="33CC33"/>
                </a:solidFill>
                <a:latin typeface="Calibri" pitchFamily="34" charset="0"/>
              </a:rPr>
              <a:t>O U I</a:t>
            </a:r>
            <a:endParaRPr lang="fr-FR" sz="6000" dirty="0">
              <a:solidFill>
                <a:srgbClr val="33CC33"/>
              </a:solidFill>
              <a:latin typeface="Calibri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571736" y="4572008"/>
            <a:ext cx="6143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  <a:latin typeface="Amandine" pitchFamily="2" charset="0"/>
              </a:rPr>
              <a:t>Découvrir un nouveau vaccin</a:t>
            </a:r>
            <a:endParaRPr lang="fr-FR" sz="2800" dirty="0">
              <a:solidFill>
                <a:schemeClr val="bg1"/>
              </a:solidFill>
              <a:latin typeface="Amandine" pitchFamily="2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4357686" y="4357694"/>
            <a:ext cx="1731564" cy="1015663"/>
          </a:xfrm>
          <a:prstGeom prst="rect">
            <a:avLst/>
          </a:prstGeom>
          <a:solidFill>
            <a:srgbClr val="33CC33">
              <a:alpha val="45000"/>
            </a:srgbClr>
          </a:solidFill>
        </p:spPr>
        <p:txBody>
          <a:bodyPr wrap="none" rtlCol="0">
            <a:spAutoFit/>
          </a:bodyPr>
          <a:lstStyle/>
          <a:p>
            <a:r>
              <a:rPr lang="fr-FR" sz="6000" dirty="0" smtClean="0">
                <a:solidFill>
                  <a:srgbClr val="33CC33"/>
                </a:solidFill>
                <a:latin typeface="Calibri" pitchFamily="34" charset="0"/>
              </a:rPr>
              <a:t>O U I</a:t>
            </a:r>
            <a:endParaRPr lang="fr-FR" sz="6000" dirty="0">
              <a:solidFill>
                <a:srgbClr val="33CC33"/>
              </a:solidFill>
              <a:latin typeface="Calibri" pitchFamily="34" charset="0"/>
            </a:endParaRPr>
          </a:p>
        </p:txBody>
      </p:sp>
      <p:pic>
        <p:nvPicPr>
          <p:cNvPr id="25" name="Picture 12" descr="mad_scientis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071942"/>
            <a:ext cx="1500198" cy="1373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2" y="5429264"/>
            <a:ext cx="1314434" cy="1314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ZoneTexte 26"/>
          <p:cNvSpPr txBox="1"/>
          <p:nvPr/>
        </p:nvSpPr>
        <p:spPr>
          <a:xfrm>
            <a:off x="2571736" y="5906176"/>
            <a:ext cx="6143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  <a:latin typeface="Amandine" pitchFamily="2" charset="0"/>
              </a:rPr>
              <a:t>Faire une radio du corps humain</a:t>
            </a:r>
            <a:endParaRPr lang="fr-FR" sz="2800" dirty="0">
              <a:solidFill>
                <a:schemeClr val="bg1"/>
              </a:solidFill>
              <a:latin typeface="Amandine" pitchFamily="2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4214810" y="5628047"/>
            <a:ext cx="2037737" cy="1015663"/>
          </a:xfrm>
          <a:prstGeom prst="rect">
            <a:avLst/>
          </a:prstGeom>
          <a:solidFill>
            <a:srgbClr val="FF0000">
              <a:alpha val="45000"/>
            </a:srgbClr>
          </a:solidFill>
        </p:spPr>
        <p:txBody>
          <a:bodyPr wrap="none" rtlCol="0">
            <a:spAutoFit/>
          </a:bodyPr>
          <a:lstStyle/>
          <a:p>
            <a:r>
              <a:rPr lang="fr-FR" sz="6000" dirty="0" smtClean="0">
                <a:solidFill>
                  <a:srgbClr val="FF0000"/>
                </a:solidFill>
                <a:latin typeface="Calibri" pitchFamily="34" charset="0"/>
              </a:rPr>
              <a:t>N O N</a:t>
            </a:r>
            <a:endParaRPr lang="fr-FR" sz="60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57158" y="1285860"/>
            <a:ext cx="828680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7200" b="1" dirty="0" smtClean="0">
                <a:solidFill>
                  <a:srgbClr val="FF0000"/>
                </a:solidFill>
                <a:latin typeface="Calibri" pitchFamily="34" charset="0"/>
              </a:rPr>
              <a:t>Exercice</a:t>
            </a:r>
          </a:p>
          <a:p>
            <a:pPr algn="ctr"/>
            <a:r>
              <a:rPr lang="fr-FR" sz="4800" b="1" dirty="0" smtClean="0">
                <a:solidFill>
                  <a:srgbClr val="FF0000"/>
                </a:solidFill>
                <a:latin typeface="Calibri" pitchFamily="34" charset="0"/>
              </a:rPr>
              <a:t>Imaginer </a:t>
            </a:r>
            <a:r>
              <a:rPr lang="fr-FR" sz="4800" b="1" dirty="0" smtClean="0">
                <a:solidFill>
                  <a:srgbClr val="FF0000"/>
                </a:solidFill>
                <a:latin typeface="Calibri" pitchFamily="34" charset="0"/>
              </a:rPr>
              <a:t>les types et la succession des animations possibles sur les objets de la diapositive suivante</a:t>
            </a:r>
            <a:endParaRPr lang="fr-FR" sz="4800" b="1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857224" y="752880"/>
            <a:ext cx="8143932" cy="61051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ZoneTexte 2"/>
          <p:cNvSpPr txBox="1"/>
          <p:nvPr/>
        </p:nvSpPr>
        <p:spPr>
          <a:xfrm>
            <a:off x="285720" y="252691"/>
            <a:ext cx="8715436" cy="461665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marL="514350" indent="-514350"/>
            <a:r>
              <a:rPr lang="fr-FR" sz="2400" b="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/ COMMENCER </a:t>
            </a:r>
            <a:r>
              <a:rPr lang="fr-FR" b="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(1827 – 1850)</a:t>
            </a:r>
            <a:endParaRPr lang="fr-FR" sz="2400" b="0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 rot="5400000">
            <a:off x="-2483844" y="3483920"/>
            <a:ext cx="6000794" cy="461665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marL="514350" indent="-514350"/>
            <a:endParaRPr lang="fr-FR" sz="2400" b="0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1071546"/>
            <a:ext cx="2029046" cy="3071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ZoneTexte 5"/>
          <p:cNvSpPr txBox="1"/>
          <p:nvPr/>
        </p:nvSpPr>
        <p:spPr>
          <a:xfrm>
            <a:off x="3571868" y="904103"/>
            <a:ext cx="514350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i="1" dirty="0" smtClean="0"/>
              <a:t>Les Pyrénées n'existent que depuis cent ans. Elles sont « modernes ». Les Pyrénées ont été inventées par </a:t>
            </a:r>
            <a:r>
              <a:rPr lang="fr-FR" sz="2800" i="1" dirty="0" err="1" smtClean="0"/>
              <a:t>Ramond</a:t>
            </a:r>
            <a:r>
              <a:rPr lang="fr-FR" sz="2800" i="1" dirty="0" smtClean="0"/>
              <a:t>.</a:t>
            </a:r>
            <a:endParaRPr lang="fr-FR" sz="2000" dirty="0" smtClean="0"/>
          </a:p>
          <a:p>
            <a:pPr algn="ctr"/>
            <a:endParaRPr lang="fr-FR" sz="2000" dirty="0" smtClean="0"/>
          </a:p>
          <a:p>
            <a:pPr algn="ctr"/>
            <a:endParaRPr lang="fr-FR" sz="2000" dirty="0" smtClean="0"/>
          </a:p>
          <a:p>
            <a:pPr algn="ctr"/>
            <a:r>
              <a:rPr lang="fr-FR" sz="2000" dirty="0" smtClean="0"/>
              <a:t>Henri </a:t>
            </a:r>
            <a:r>
              <a:rPr lang="fr-FR" sz="2000" dirty="0" err="1" smtClean="0"/>
              <a:t>Béraldi</a:t>
            </a:r>
            <a:r>
              <a:rPr lang="fr-FR" sz="2000" dirty="0" smtClean="0"/>
              <a:t> - 1902</a:t>
            </a:r>
            <a:endParaRPr lang="fr-FR" sz="2000" dirty="0"/>
          </a:p>
        </p:txBody>
      </p:sp>
      <p:sp>
        <p:nvSpPr>
          <p:cNvPr id="7" name="ZoneTexte 6"/>
          <p:cNvSpPr txBox="1"/>
          <p:nvPr/>
        </p:nvSpPr>
        <p:spPr>
          <a:xfrm>
            <a:off x="1071538" y="5643578"/>
            <a:ext cx="79296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Aladdin" pitchFamily="2" charset="0"/>
              </a:rPr>
              <a:t>Louis François Elizabeth </a:t>
            </a:r>
            <a:r>
              <a:rPr lang="fr-FR" sz="3200" dirty="0" err="1" smtClean="0">
                <a:latin typeface="Aladdin" pitchFamily="2" charset="0"/>
              </a:rPr>
              <a:t>Ramond</a:t>
            </a:r>
            <a:r>
              <a:rPr lang="fr-FR" sz="3200" dirty="0" smtClean="0">
                <a:latin typeface="Aladdin" pitchFamily="2" charset="0"/>
              </a:rPr>
              <a:t> de </a:t>
            </a:r>
            <a:r>
              <a:rPr lang="fr-FR" sz="3200" dirty="0" err="1" smtClean="0">
                <a:latin typeface="Aladdin" pitchFamily="2" charset="0"/>
              </a:rPr>
              <a:t>Carbonnières</a:t>
            </a:r>
            <a:endParaRPr lang="fr-FR" sz="3200" dirty="0" smtClean="0">
              <a:latin typeface="Aladdin" pitchFamily="2" charset="0"/>
            </a:endParaRPr>
          </a:p>
          <a:p>
            <a:r>
              <a:rPr lang="fr-FR" sz="3200" dirty="0" smtClean="0">
                <a:latin typeface="Aladdin" pitchFamily="2" charset="0"/>
              </a:rPr>
              <a:t>(1755-1827)</a:t>
            </a:r>
          </a:p>
          <a:p>
            <a:endParaRPr lang="fr-FR" sz="3200" dirty="0">
              <a:latin typeface="Aladdi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57158" y="1285860"/>
            <a:ext cx="828680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7200" b="1" dirty="0" smtClean="0">
                <a:solidFill>
                  <a:srgbClr val="FF0000"/>
                </a:solidFill>
                <a:latin typeface="Calibri" pitchFamily="34" charset="0"/>
              </a:rPr>
              <a:t>Exercice</a:t>
            </a:r>
          </a:p>
          <a:p>
            <a:pPr algn="ctr"/>
            <a:r>
              <a:rPr lang="fr-FR" sz="4800" b="1" dirty="0" smtClean="0">
                <a:solidFill>
                  <a:srgbClr val="FF0000"/>
                </a:solidFill>
                <a:latin typeface="Calibri" pitchFamily="34" charset="0"/>
              </a:rPr>
              <a:t>Réaliser les liens interactifs sur la diapositive suivante</a:t>
            </a:r>
            <a:endParaRPr lang="fr-FR" sz="4800" b="1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Sample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786322"/>
            <a:ext cx="2417832" cy="1813374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3214678" y="5384085"/>
            <a:ext cx="4857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Calibri" pitchFamily="34" charset="0"/>
              </a:rPr>
              <a:t>En cliquant sur le centre de la fleur (et uniquement) je lance un autre fichier </a:t>
            </a:r>
            <a:r>
              <a:rPr lang="fr-FR" sz="2400" dirty="0" err="1" smtClean="0">
                <a:solidFill>
                  <a:schemeClr val="bg1"/>
                </a:solidFill>
                <a:latin typeface="Calibri" pitchFamily="34" charset="0"/>
              </a:rPr>
              <a:t>powerpoint</a:t>
            </a:r>
            <a:endParaRPr lang="fr-FR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928662" y="642918"/>
            <a:ext cx="1571636" cy="714380"/>
          </a:xfrm>
          <a:prstGeom prst="ellips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Retour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000364" y="597739"/>
            <a:ext cx="4857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Calibri" pitchFamily="34" charset="0"/>
              </a:rPr>
              <a:t>Ce bouton me ramène à la diapo 2</a:t>
            </a:r>
            <a:endParaRPr lang="fr-FR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1357290" y="1785926"/>
            <a:ext cx="64294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1357290" y="4427544"/>
            <a:ext cx="64294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3143240" y="2500306"/>
            <a:ext cx="4857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  <a:latin typeface="Calibri" pitchFamily="34" charset="0"/>
              </a:rPr>
              <a:t>En passant sur le mot  « renseignement » je vais sur Google</a:t>
            </a:r>
            <a:endParaRPr lang="fr-FR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00034" y="2285992"/>
            <a:ext cx="2357454" cy="101566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POUR  PLUS DE </a:t>
            </a:r>
            <a:r>
              <a:rPr lang="fr-F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RENSEIGNEMENTS</a:t>
            </a:r>
            <a:r>
              <a:rPr lang="fr-F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 :  CONNEXION</a:t>
            </a:r>
            <a:endParaRPr lang="fr-FR" sz="20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</TotalTime>
  <Words>164</Words>
  <Application>Microsoft PowerPoint</Application>
  <PresentationFormat>Affichage à l'écran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Modèle par défaut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Company>BIPT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Franck VIDAL</dc:creator>
  <cp:lastModifiedBy>FRANCKY</cp:lastModifiedBy>
  <cp:revision>69</cp:revision>
  <dcterms:created xsi:type="dcterms:W3CDTF">2011-09-28T11:52:46Z</dcterms:created>
  <dcterms:modified xsi:type="dcterms:W3CDTF">2011-11-10T10:35:15Z</dcterms:modified>
</cp:coreProperties>
</file>